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60" r:id="rId1"/>
  </p:sldMasterIdLst>
  <p:notesMasterIdLst>
    <p:notesMasterId r:id="rId18"/>
  </p:notesMasterIdLst>
  <p:sldIdLst>
    <p:sldId id="256" r:id="rId2"/>
    <p:sldId id="258" r:id="rId3"/>
    <p:sldId id="260" r:id="rId4"/>
    <p:sldId id="261" r:id="rId5"/>
    <p:sldId id="262" r:id="rId6"/>
    <p:sldId id="263" r:id="rId7"/>
    <p:sldId id="276" r:id="rId8"/>
    <p:sldId id="265" r:id="rId9"/>
    <p:sldId id="266" r:id="rId10"/>
    <p:sldId id="267" r:id="rId11"/>
    <p:sldId id="268" r:id="rId12"/>
    <p:sldId id="277" r:id="rId13"/>
    <p:sldId id="270" r:id="rId14"/>
    <p:sldId id="271" r:id="rId15"/>
    <p:sldId id="272" r:id="rId16"/>
    <p:sldId id="273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5" autoAdjust="0"/>
    <p:restoredTop sz="94644" autoAdjust="0"/>
  </p:normalViewPr>
  <p:slideViewPr>
    <p:cSldViewPr snapToGrid="0">
      <p:cViewPr varScale="1">
        <p:scale>
          <a:sx n="88" d="100"/>
          <a:sy n="88" d="100"/>
        </p:scale>
        <p:origin x="789" y="45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裕子 深川" userId="cad903ad848e66a6" providerId="LiveId" clId="{0539C1DD-BCCE-4727-BB40-6E21C36D499A}"/>
    <pc:docChg chg="custSel modSld">
      <pc:chgData name="裕子 深川" userId="cad903ad848e66a6" providerId="LiveId" clId="{0539C1DD-BCCE-4727-BB40-6E21C36D499A}" dt="2026-03-06T05:26:16.908" v="13" actId="207"/>
      <pc:docMkLst>
        <pc:docMk/>
      </pc:docMkLst>
      <pc:sldChg chg="modSp mod">
        <pc:chgData name="裕子 深川" userId="cad903ad848e66a6" providerId="LiveId" clId="{0539C1DD-BCCE-4727-BB40-6E21C36D499A}" dt="2026-03-06T05:26:16.908" v="13" actId="207"/>
        <pc:sldMkLst>
          <pc:docMk/>
          <pc:sldMk cId="4135725561" sldId="256"/>
        </pc:sldMkLst>
        <pc:spChg chg="mod">
          <ac:chgData name="裕子 深川" userId="cad903ad848e66a6" providerId="LiveId" clId="{0539C1DD-BCCE-4727-BB40-6E21C36D499A}" dt="2026-03-02T05:31:25.456" v="12" actId="20577"/>
          <ac:spMkLst>
            <pc:docMk/>
            <pc:sldMk cId="4135725561" sldId="256"/>
            <ac:spMk id="3" creationId="{9B1B4139-85FB-B065-6C1A-90C73474834F}"/>
          </ac:spMkLst>
        </pc:spChg>
        <pc:spChg chg="mod">
          <ac:chgData name="裕子 深川" userId="cad903ad848e66a6" providerId="LiveId" clId="{0539C1DD-BCCE-4727-BB40-6E21C36D499A}" dt="2026-03-06T05:26:16.908" v="13" actId="207"/>
          <ac:spMkLst>
            <pc:docMk/>
            <pc:sldMk cId="4135725561" sldId="256"/>
            <ac:spMk id="7" creationId="{0DBB73FE-E06E-4A08-6D45-2C4CB5D8A89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F2E34F-3B81-4837-8F16-DB00AEE21576}" type="datetimeFigureOut">
              <a:rPr kumimoji="1" lang="ja-JP" altLang="en-US" smtClean="0"/>
              <a:t>2026/3/6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863416-A285-4B46-B025-52E809FFF1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84901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C671E-1DFD-4AAF-AC35-C0DECF32E5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009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C671E-1DFD-4AAF-AC35-C0DECF32E5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0783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C671E-1DFD-4AAF-AC35-C0DECF32E5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85643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C671E-1DFD-4AAF-AC35-C0DECF32E5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3941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C671E-1DFD-4AAF-AC35-C0DECF32E5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4779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C671E-1DFD-4AAF-AC35-C0DECF32E5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2511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C671E-1DFD-4AAF-AC35-C0DECF32E5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6086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C671E-1DFD-4AAF-AC35-C0DECF32E5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4428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氏名またはグループ名の記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9229" y="582353"/>
            <a:ext cx="8032465" cy="765031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ja-JP" altLang="en-US" dirty="0"/>
              <a:t>氏名またはグループ名と「作品タイトル」を入力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3092" y="6361488"/>
            <a:ext cx="722402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8AC671E-1DFD-4AAF-AC35-C0DECF32E538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0A4A8673-B141-5038-22CE-61A354DDF2CA}"/>
              </a:ext>
            </a:extLst>
          </p:cNvPr>
          <p:cNvCxnSpPr/>
          <p:nvPr userDrawn="1"/>
        </p:nvCxnSpPr>
        <p:spPr>
          <a:xfrm>
            <a:off x="359229" y="1347384"/>
            <a:ext cx="8224157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92D40CA-A948-9FB9-A2CD-815890FAD956}"/>
              </a:ext>
            </a:extLst>
          </p:cNvPr>
          <p:cNvSpPr txBox="1"/>
          <p:nvPr userDrawn="1"/>
        </p:nvSpPr>
        <p:spPr>
          <a:xfrm>
            <a:off x="359229" y="169450"/>
            <a:ext cx="558437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ja-JP" sz="1800" b="1" dirty="0"/>
              <a:t>氏名</a:t>
            </a:r>
            <a:r>
              <a:rPr lang="ja-JP" altLang="en-US" sz="1800" b="1" dirty="0"/>
              <a:t>またはグループ名 「</a:t>
            </a:r>
            <a:r>
              <a:rPr lang="en-US" altLang="ja-JP" sz="1800" b="1" dirty="0"/>
              <a:t> </a:t>
            </a:r>
            <a:r>
              <a:rPr lang="ja-JP" altLang="en-US" sz="1800" b="1" dirty="0"/>
              <a:t>作品タイトル」</a:t>
            </a:r>
            <a:endParaRPr lang="ja-JP" altLang="en-US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04051912-55E5-B689-0868-9AFE1F3368A1}"/>
              </a:ext>
            </a:extLst>
          </p:cNvPr>
          <p:cNvSpPr txBox="1"/>
          <p:nvPr userDrawn="1"/>
        </p:nvSpPr>
        <p:spPr>
          <a:xfrm>
            <a:off x="95527" y="6490710"/>
            <a:ext cx="619739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 b="0" dirty="0"/>
              <a:t>第</a:t>
            </a:r>
            <a:r>
              <a:rPr lang="en-US" altLang="ja-JP" sz="1200" b="0" dirty="0"/>
              <a:t>1</a:t>
            </a:r>
            <a:r>
              <a:rPr lang="ja-JP" altLang="en-US" sz="1200" b="0" dirty="0"/>
              <a:t>回有田</a:t>
            </a:r>
            <a:r>
              <a:rPr lang="en-US" altLang="ja-JP" sz="1200" b="0" dirty="0"/>
              <a:t>MONO</a:t>
            </a:r>
            <a:r>
              <a:rPr lang="ja-JP" altLang="en-US" sz="1200" b="0" dirty="0"/>
              <a:t>・</a:t>
            </a:r>
            <a:r>
              <a:rPr lang="en-US" altLang="ja-JP" sz="1200" b="0" dirty="0"/>
              <a:t>NO</a:t>
            </a:r>
            <a:r>
              <a:rPr lang="ja-JP" altLang="en-US" sz="1200" b="0" dirty="0"/>
              <a:t>・</a:t>
            </a:r>
            <a:r>
              <a:rPr lang="en-US" altLang="ja-JP" sz="1200" b="0" dirty="0"/>
              <a:t>SU</a:t>
            </a:r>
            <a:r>
              <a:rPr lang="ja-JP" altLang="en-US" sz="1200" b="0" dirty="0"/>
              <a:t>テーブルコーディネートコンテスト</a:t>
            </a:r>
            <a:r>
              <a:rPr lang="en-US" altLang="ja-JP" sz="1200" b="0" dirty="0"/>
              <a:t>2026</a:t>
            </a:r>
            <a:r>
              <a:rPr lang="ja-JP" altLang="en-US" sz="1200" b="0" dirty="0"/>
              <a:t>　</a:t>
            </a:r>
            <a:r>
              <a:rPr lang="en-US" altLang="ja-JP" sz="1200" b="0" dirty="0"/>
              <a:t>B</a:t>
            </a:r>
            <a:r>
              <a:rPr lang="ja-JP" altLang="en-US" sz="1200" b="0" dirty="0"/>
              <a:t>審査フォーム</a:t>
            </a:r>
          </a:p>
        </p:txBody>
      </p:sp>
    </p:spTree>
    <p:extLst>
      <p:ext uri="{BB962C8B-B14F-4D97-AF65-F5344CB8AC3E}">
        <p14:creationId xmlns:p14="http://schemas.microsoft.com/office/powerpoint/2010/main" val="917810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氏名またはグループ名の記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538782"/>
            <a:ext cx="7886700" cy="765031"/>
          </a:xfrm>
        </p:spPr>
        <p:txBody>
          <a:bodyPr/>
          <a:lstStyle/>
          <a:p>
            <a:r>
              <a:rPr lang="ja-JP" altLang="en-US" dirty="0"/>
              <a:t>氏名またはグループ名を入力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3092" y="6361488"/>
            <a:ext cx="722402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8AC671E-1DFD-4AAF-AC35-C0DECF32E538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0A4A8673-B141-5038-22CE-61A354DDF2CA}"/>
              </a:ext>
            </a:extLst>
          </p:cNvPr>
          <p:cNvCxnSpPr/>
          <p:nvPr userDrawn="1"/>
        </p:nvCxnSpPr>
        <p:spPr>
          <a:xfrm>
            <a:off x="359229" y="1347384"/>
            <a:ext cx="8224157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92D40CA-A948-9FB9-A2CD-815890FAD956}"/>
              </a:ext>
            </a:extLst>
          </p:cNvPr>
          <p:cNvSpPr txBox="1"/>
          <p:nvPr userDrawn="1"/>
        </p:nvSpPr>
        <p:spPr>
          <a:xfrm>
            <a:off x="359229" y="169450"/>
            <a:ext cx="264082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ja-JP" sz="1800" b="1" dirty="0"/>
              <a:t>氏名</a:t>
            </a:r>
            <a:r>
              <a:rPr lang="ja-JP" altLang="en-US" sz="1800" b="1" dirty="0"/>
              <a:t>またはグループ名 </a:t>
            </a:r>
            <a:endParaRPr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A43DAD4-F8E0-F43D-701F-89702BF3C170}"/>
              </a:ext>
            </a:extLst>
          </p:cNvPr>
          <p:cNvSpPr txBox="1"/>
          <p:nvPr userDrawn="1"/>
        </p:nvSpPr>
        <p:spPr>
          <a:xfrm>
            <a:off x="95527" y="6490710"/>
            <a:ext cx="619739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 b="0" dirty="0"/>
              <a:t>第</a:t>
            </a:r>
            <a:r>
              <a:rPr lang="en-US" altLang="ja-JP" sz="1200" b="0" dirty="0"/>
              <a:t>1</a:t>
            </a:r>
            <a:r>
              <a:rPr lang="ja-JP" altLang="en-US" sz="1200" b="0" dirty="0"/>
              <a:t>回有田</a:t>
            </a:r>
            <a:r>
              <a:rPr lang="en-US" altLang="ja-JP" sz="1200" b="0" dirty="0"/>
              <a:t>MONO</a:t>
            </a:r>
            <a:r>
              <a:rPr lang="ja-JP" altLang="en-US" sz="1200" b="0" dirty="0"/>
              <a:t>・</a:t>
            </a:r>
            <a:r>
              <a:rPr lang="en-US" altLang="ja-JP" sz="1200" b="0" dirty="0"/>
              <a:t>NO</a:t>
            </a:r>
            <a:r>
              <a:rPr lang="ja-JP" altLang="en-US" sz="1200" b="0" dirty="0"/>
              <a:t>・</a:t>
            </a:r>
            <a:r>
              <a:rPr lang="en-US" altLang="ja-JP" sz="1200" b="0" dirty="0"/>
              <a:t>SU</a:t>
            </a:r>
            <a:r>
              <a:rPr lang="ja-JP" altLang="en-US" sz="1200" b="0" dirty="0"/>
              <a:t>テーブルコーディネートコンテスト</a:t>
            </a:r>
            <a:r>
              <a:rPr lang="en-US" altLang="ja-JP" sz="1200" b="0" dirty="0"/>
              <a:t>2026</a:t>
            </a:r>
            <a:r>
              <a:rPr lang="ja-JP" altLang="en-US" sz="1200" b="0" dirty="0"/>
              <a:t>　</a:t>
            </a:r>
            <a:r>
              <a:rPr lang="en-US" altLang="ja-JP" sz="1200" b="0" dirty="0"/>
              <a:t>B</a:t>
            </a:r>
            <a:r>
              <a:rPr lang="ja-JP" altLang="en-US" sz="1200" b="0" dirty="0"/>
              <a:t>審査フォーム</a:t>
            </a:r>
          </a:p>
        </p:txBody>
      </p:sp>
    </p:spTree>
    <p:extLst>
      <p:ext uri="{BB962C8B-B14F-4D97-AF65-F5344CB8AC3E}">
        <p14:creationId xmlns:p14="http://schemas.microsoft.com/office/powerpoint/2010/main" val="364434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C671E-1DFD-4AAF-AC35-C0DECF32E5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2926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C671E-1DFD-4AAF-AC35-C0DECF32E5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8456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AC671E-1DFD-4AAF-AC35-C0DECF32E5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2979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72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9B1B4139-85FB-B065-6C1A-90C73474834F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744765" y="1805895"/>
            <a:ext cx="8110764" cy="440848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ja-JP" sz="2000" dirty="0"/>
              <a:t>次ページ以降</a:t>
            </a:r>
            <a:r>
              <a:rPr lang="ja-JP" altLang="en-US" sz="2000" dirty="0"/>
              <a:t>の指定フォーマットで下記内容をご提出下さい。</a:t>
            </a:r>
            <a:endParaRPr lang="en-US" altLang="ja-JP" sz="2000" dirty="0"/>
          </a:p>
          <a:p>
            <a:pPr>
              <a:buFont typeface="Wingdings" panose="05000000000000000000" pitchFamily="2" charset="2"/>
              <a:buChar char="l"/>
            </a:pPr>
            <a:endParaRPr lang="en-US" altLang="ja-JP" sz="2000" dirty="0"/>
          </a:p>
          <a:p>
            <a:pPr algn="l">
              <a:buFont typeface="Wingdings" panose="05000000000000000000" pitchFamily="2" charset="2"/>
              <a:buChar char="l"/>
            </a:pPr>
            <a:r>
              <a:rPr lang="ja-JP" altLang="en-US" sz="2000" dirty="0"/>
              <a:t>新作または過去作品の写真について</a:t>
            </a:r>
            <a:r>
              <a:rPr lang="ja-JP" altLang="ja-JP" sz="2000" dirty="0"/>
              <a:t>最大</a:t>
            </a:r>
            <a:r>
              <a:rPr lang="en-US" altLang="ja-JP" sz="2000" dirty="0"/>
              <a:t>3</a:t>
            </a:r>
            <a:r>
              <a:rPr lang="ja-JP" altLang="ja-JP" sz="2000" dirty="0"/>
              <a:t>点まで、</a:t>
            </a:r>
            <a:endParaRPr lang="en-US" altLang="ja-JP" sz="2000" dirty="0"/>
          </a:p>
          <a:p>
            <a:pPr marL="0" indent="0" algn="l">
              <a:buNone/>
            </a:pPr>
            <a:r>
              <a:rPr lang="ja-JP" altLang="en-US" sz="2000" dirty="0"/>
              <a:t>　</a:t>
            </a:r>
            <a:r>
              <a:rPr lang="ja-JP" altLang="ja-JP" sz="2000" dirty="0"/>
              <a:t>作品タイトル、テーマ・コンセプト、提案メニューを</a:t>
            </a:r>
            <a:endParaRPr lang="en-US" altLang="ja-JP" sz="2000" dirty="0"/>
          </a:p>
          <a:p>
            <a:pPr marL="0" indent="0" algn="l">
              <a:buNone/>
            </a:pPr>
            <a:r>
              <a:rPr lang="ja-JP" altLang="en-US" sz="2000" dirty="0"/>
              <a:t>　</a:t>
            </a:r>
            <a:r>
              <a:rPr lang="ja-JP" altLang="ja-JP" sz="2000" dirty="0"/>
              <a:t>ご記入下さい。</a:t>
            </a:r>
            <a:endParaRPr lang="en-US" altLang="ja-JP" sz="2000" dirty="0"/>
          </a:p>
          <a:p>
            <a:pPr marL="0" indent="0" algn="l">
              <a:buNone/>
            </a:pPr>
            <a:r>
              <a:rPr lang="ja-JP" altLang="en-US" sz="2000" dirty="0"/>
              <a:t>　有田焼を使用していなくても可、また和・洋・和洋混在可です。</a:t>
            </a:r>
            <a:endParaRPr lang="ja-JP" altLang="ja-JP" sz="2000" dirty="0"/>
          </a:p>
          <a:p>
            <a:pPr algn="l"/>
            <a:endParaRPr lang="ja-JP" altLang="ja-JP" sz="2000" dirty="0"/>
          </a:p>
          <a:p>
            <a:pPr marL="342900" indent="-342900" algn="l">
              <a:buFont typeface="Wingdings" panose="05000000000000000000" pitchFamily="2" charset="2"/>
              <a:buChar char="l"/>
            </a:pPr>
            <a:r>
              <a:rPr lang="ja-JP" altLang="ja-JP" sz="2000" dirty="0"/>
              <a:t>写真について</a:t>
            </a:r>
            <a:endParaRPr lang="en-US" altLang="ja-JP" sz="2000" dirty="0"/>
          </a:p>
          <a:p>
            <a:pPr marL="0" indent="0" algn="l">
              <a:buNone/>
            </a:pPr>
            <a:r>
              <a:rPr lang="ja-JP" altLang="en-US" sz="2000" dirty="0"/>
              <a:t>　</a:t>
            </a:r>
            <a:r>
              <a:rPr lang="en-US" altLang="ja-JP" sz="2000" dirty="0"/>
              <a:t> 1</a:t>
            </a:r>
            <a:r>
              <a:rPr lang="ja-JP" altLang="ja-JP" sz="2000" dirty="0"/>
              <a:t>作品につき次の全</a:t>
            </a:r>
            <a:r>
              <a:rPr lang="en-US" altLang="ja-JP" sz="2000" dirty="0"/>
              <a:t>4</a:t>
            </a:r>
            <a:r>
              <a:rPr lang="ja-JP" altLang="ja-JP" sz="2000" dirty="0"/>
              <a:t>枚までを</a:t>
            </a:r>
            <a:r>
              <a:rPr lang="en-US" altLang="ja-JP" sz="2000" dirty="0"/>
              <a:t>1</a:t>
            </a:r>
            <a:r>
              <a:rPr lang="ja-JP" altLang="en-US" sz="2000" dirty="0"/>
              <a:t>ページに</a:t>
            </a:r>
            <a:r>
              <a:rPr lang="ja-JP" altLang="ja-JP" sz="2000" dirty="0"/>
              <a:t>貼り付けて下さい。</a:t>
            </a:r>
            <a:r>
              <a:rPr lang="en-US" altLang="ja-JP" sz="2000" dirty="0"/>
              <a:t> </a:t>
            </a:r>
            <a:endParaRPr lang="ja-JP" altLang="ja-JP" sz="2000" dirty="0"/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endParaRPr lang="en-US" altLang="ja-JP" sz="1800" dirty="0"/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r>
              <a:rPr lang="ja-JP" altLang="ja-JP" sz="1800" dirty="0"/>
              <a:t>全体写真（料理の盛り付け不可）</a:t>
            </a:r>
            <a:r>
              <a:rPr lang="en-US" altLang="ja-JP" sz="1800" dirty="0"/>
              <a:t>1</a:t>
            </a:r>
            <a:r>
              <a:rPr lang="ja-JP" altLang="ja-JP" sz="1800" dirty="0"/>
              <a:t>枚</a:t>
            </a:r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r>
              <a:rPr lang="ja-JP" altLang="ja-JP" sz="1800" dirty="0"/>
              <a:t>クローズアップ写真</a:t>
            </a:r>
            <a:r>
              <a:rPr lang="en-US" altLang="ja-JP" sz="1800" dirty="0"/>
              <a:t>1-3</a:t>
            </a:r>
            <a:r>
              <a:rPr lang="ja-JP" altLang="ja-JP" sz="1800" dirty="0"/>
              <a:t>枚まで（料理の盛り付け可）</a:t>
            </a:r>
            <a:r>
              <a:rPr lang="en-US" altLang="ja-JP" sz="1800" dirty="0"/>
              <a:t> </a:t>
            </a:r>
            <a:endParaRPr lang="ja-JP" altLang="ja-JP" sz="1800" dirty="0"/>
          </a:p>
          <a:p>
            <a:endParaRPr kumimoji="1" lang="ja-JP" altLang="en-US" sz="2000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DBB73FE-E06E-4A08-6D45-2C4CB5D8A892}"/>
              </a:ext>
            </a:extLst>
          </p:cNvPr>
          <p:cNvSpPr txBox="1"/>
          <p:nvPr/>
        </p:nvSpPr>
        <p:spPr>
          <a:xfrm>
            <a:off x="680356" y="391886"/>
            <a:ext cx="79574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/>
              <a:t>第</a:t>
            </a:r>
            <a:r>
              <a:rPr kumimoji="1" lang="en-US" altLang="ja-JP" sz="2400" b="1" dirty="0"/>
              <a:t>1</a:t>
            </a:r>
            <a:r>
              <a:rPr kumimoji="1" lang="ja-JP" altLang="en-US" sz="2400" b="1" dirty="0"/>
              <a:t>回有田</a:t>
            </a:r>
            <a:r>
              <a:rPr kumimoji="1" lang="en-US" altLang="ja-JP" sz="2400" b="1" dirty="0"/>
              <a:t>MONO</a:t>
            </a:r>
            <a:r>
              <a:rPr kumimoji="1" lang="ja-JP" altLang="en-US" sz="2400" b="1" dirty="0"/>
              <a:t>･</a:t>
            </a:r>
            <a:r>
              <a:rPr kumimoji="1" lang="en-US" altLang="ja-JP" sz="2400" b="1" dirty="0"/>
              <a:t>NO</a:t>
            </a:r>
            <a:r>
              <a:rPr kumimoji="1" lang="ja-JP" altLang="en-US" sz="2400" b="1" dirty="0"/>
              <a:t>･</a:t>
            </a:r>
            <a:r>
              <a:rPr kumimoji="1" lang="en-US" altLang="ja-JP" sz="2400" b="1" dirty="0"/>
              <a:t>SU</a:t>
            </a:r>
          </a:p>
          <a:p>
            <a:pPr algn="ctr"/>
            <a:r>
              <a:rPr kumimoji="1" lang="ja-JP" altLang="en-US" sz="2400" b="1" dirty="0"/>
              <a:t>テーブルコーディネートコンテスト</a:t>
            </a:r>
            <a:r>
              <a:rPr kumimoji="1" lang="en-US" altLang="ja-JP" sz="2400" b="1" dirty="0"/>
              <a:t>2026</a:t>
            </a:r>
          </a:p>
          <a:p>
            <a:pPr algn="ctr"/>
            <a:r>
              <a:rPr kumimoji="1" lang="en-US" altLang="ja-JP" sz="2400" b="1" dirty="0"/>
              <a:t>B</a:t>
            </a:r>
            <a:r>
              <a:rPr kumimoji="1" lang="ja-JP" altLang="en-US" sz="2400" b="1" dirty="0"/>
              <a:t>応募フォーム</a:t>
            </a:r>
          </a:p>
        </p:txBody>
      </p:sp>
    </p:spTree>
    <p:extLst>
      <p:ext uri="{BB962C8B-B14F-4D97-AF65-F5344CB8AC3E}">
        <p14:creationId xmlns:p14="http://schemas.microsoft.com/office/powerpoint/2010/main" val="4135725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97C8B4-0509-8BC6-DF5C-CD59F4448E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 descr="氏名またはグループ名">
            <a:extLst>
              <a:ext uri="{FF2B5EF4-FFF2-40B4-BE49-F238E27FC236}">
                <a16:creationId xmlns:a16="http://schemas.microsoft.com/office/drawing/2014/main" id="{10EB2C71-7692-4110-B6FF-CC3DB27CC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kumimoji="1" lang="ja-JP" altLang="en-US" dirty="0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06A284FE-3009-7C9F-B442-0A23B5672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C671E-1DFD-4AAF-AC35-C0DECF32E538}" type="slidenum">
              <a:rPr kumimoji="1" lang="ja-JP" altLang="en-US" smtClean="0"/>
              <a:pPr/>
              <a:t>9</a:t>
            </a:fld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3476172-CE3D-89B9-E588-A3B641A9F14F}"/>
              </a:ext>
            </a:extLst>
          </p:cNvPr>
          <p:cNvSpPr txBox="1"/>
          <p:nvPr/>
        </p:nvSpPr>
        <p:spPr>
          <a:xfrm>
            <a:off x="3015343" y="3047998"/>
            <a:ext cx="32820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/>
              <a:t>写真②</a:t>
            </a:r>
            <a:r>
              <a:rPr kumimoji="1" lang="en-US" altLang="ja-JP" sz="2400" dirty="0"/>
              <a:t>-</a:t>
            </a:r>
            <a:r>
              <a:rPr kumimoji="1" lang="ja-JP" altLang="en-US" sz="2400" dirty="0"/>
              <a:t>３</a:t>
            </a:r>
            <a:endParaRPr kumimoji="1" lang="en-US" altLang="ja-JP" sz="2400" dirty="0"/>
          </a:p>
          <a:p>
            <a:pPr algn="ctr"/>
            <a:endParaRPr kumimoji="1" lang="en-US" altLang="ja-JP" sz="2400" dirty="0"/>
          </a:p>
          <a:p>
            <a:pPr algn="ctr"/>
            <a:r>
              <a:rPr kumimoji="1" lang="ja-JP" altLang="en-US" sz="2400" dirty="0"/>
              <a:t>クローズアップ写真</a:t>
            </a:r>
          </a:p>
        </p:txBody>
      </p:sp>
    </p:spTree>
    <p:extLst>
      <p:ext uri="{BB962C8B-B14F-4D97-AF65-F5344CB8AC3E}">
        <p14:creationId xmlns:p14="http://schemas.microsoft.com/office/powerpoint/2010/main" val="34541763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337288-E028-83B7-D5F3-2979DA5CF6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 descr="氏名またはグループ名">
            <a:extLst>
              <a:ext uri="{FF2B5EF4-FFF2-40B4-BE49-F238E27FC236}">
                <a16:creationId xmlns:a16="http://schemas.microsoft.com/office/drawing/2014/main" id="{AAA7945A-016A-3E92-7728-7E330C27AF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kumimoji="1" lang="ja-JP" altLang="en-US" dirty="0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046CB89B-AD18-7945-48C6-6469FEA2C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C671E-1DFD-4AAF-AC35-C0DECF32E538}" type="slidenum">
              <a:rPr kumimoji="1" lang="ja-JP" altLang="en-US" smtClean="0"/>
              <a:pPr/>
              <a:t>10</a:t>
            </a:fld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72AFD58-1EFF-485E-4A50-4E1D3508386F}"/>
              </a:ext>
            </a:extLst>
          </p:cNvPr>
          <p:cNvSpPr txBox="1"/>
          <p:nvPr/>
        </p:nvSpPr>
        <p:spPr>
          <a:xfrm>
            <a:off x="3015343" y="3047998"/>
            <a:ext cx="32820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/>
              <a:t>写真②</a:t>
            </a:r>
            <a:r>
              <a:rPr kumimoji="1" lang="en-US" altLang="ja-JP" sz="2400" dirty="0"/>
              <a:t>-</a:t>
            </a:r>
            <a:r>
              <a:rPr kumimoji="1" lang="ja-JP" altLang="en-US" sz="2400" dirty="0"/>
              <a:t>４</a:t>
            </a:r>
            <a:endParaRPr kumimoji="1" lang="en-US" altLang="ja-JP" sz="2400" dirty="0"/>
          </a:p>
          <a:p>
            <a:pPr algn="ctr"/>
            <a:endParaRPr kumimoji="1" lang="en-US" altLang="ja-JP" sz="2400" dirty="0"/>
          </a:p>
          <a:p>
            <a:pPr algn="ctr"/>
            <a:r>
              <a:rPr kumimoji="1" lang="ja-JP" altLang="en-US" sz="2400" dirty="0"/>
              <a:t>クローズアップ写真</a:t>
            </a:r>
          </a:p>
        </p:txBody>
      </p:sp>
    </p:spTree>
    <p:extLst>
      <p:ext uri="{BB962C8B-B14F-4D97-AF65-F5344CB8AC3E}">
        <p14:creationId xmlns:p14="http://schemas.microsoft.com/office/powerpoint/2010/main" val="23172378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FA14AE-BF69-6F37-7E2C-7635AE842A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9ECF673-28ED-690C-018A-380B214DF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C671E-1DFD-4AAF-AC35-C0DECF32E538}" type="slidenum">
              <a:rPr kumimoji="1" lang="ja-JP" altLang="en-US" smtClean="0"/>
              <a:pPr/>
              <a:t>11</a:t>
            </a:fld>
            <a:endParaRPr kumimoji="1" lang="ja-JP" altLang="en-US" dirty="0"/>
          </a:p>
        </p:txBody>
      </p: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70A5D08B-0591-A9A2-E61E-BAD374815F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5825045"/>
              </p:ext>
            </p:extLst>
          </p:nvPr>
        </p:nvGraphicFramePr>
        <p:xfrm>
          <a:off x="794656" y="1409485"/>
          <a:ext cx="7478487" cy="50661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9304">
                  <a:extLst>
                    <a:ext uri="{9D8B030D-6E8A-4147-A177-3AD203B41FA5}">
                      <a16:colId xmlns:a16="http://schemas.microsoft.com/office/drawing/2014/main" val="818006481"/>
                    </a:ext>
                  </a:extLst>
                </a:gridCol>
                <a:gridCol w="5809183">
                  <a:extLst>
                    <a:ext uri="{9D8B030D-6E8A-4147-A177-3AD203B41FA5}">
                      <a16:colId xmlns:a16="http://schemas.microsoft.com/office/drawing/2014/main" val="2382682554"/>
                    </a:ext>
                  </a:extLst>
                </a:gridCol>
              </a:tblGrid>
              <a:tr h="41532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>
                          <a:solidFill>
                            <a:schemeClr val="tx1"/>
                          </a:solidFill>
                        </a:rPr>
                        <a:t>作品③</a:t>
                      </a:r>
                      <a:endParaRPr kumimoji="1" lang="en-US" altLang="ja-JP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b="0" dirty="0">
                          <a:solidFill>
                            <a:schemeClr val="tx1"/>
                          </a:solidFill>
                        </a:rPr>
                        <a:t>タイトル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1090711"/>
                  </a:ext>
                </a:extLst>
              </a:tr>
              <a:tr h="74262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季節・目的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7748725"/>
                  </a:ext>
                </a:extLst>
              </a:tr>
              <a:tr h="2046514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dirty="0"/>
                        <a:t>テーマ・</a:t>
                      </a:r>
                      <a:endParaRPr kumimoji="1" lang="en-US" altLang="ja-JP" dirty="0"/>
                    </a:p>
                    <a:p>
                      <a:pPr algn="l"/>
                      <a:r>
                        <a:rPr kumimoji="1" lang="ja-JP" altLang="en-US" dirty="0"/>
                        <a:t>コンセプト</a:t>
                      </a:r>
                      <a:endParaRPr kumimoji="1" lang="en-US" altLang="ja-JP" dirty="0"/>
                    </a:p>
                    <a:p>
                      <a:pPr algn="l"/>
                      <a:r>
                        <a:rPr kumimoji="1" lang="ja-JP" altLang="en-US" sz="1600" dirty="0"/>
                        <a:t>（</a:t>
                      </a:r>
                      <a:r>
                        <a:rPr kumimoji="1" lang="en-US" altLang="ja-JP" sz="1600" dirty="0"/>
                        <a:t>200</a:t>
                      </a:r>
                      <a:r>
                        <a:rPr kumimoji="1" lang="ja-JP" altLang="en-US" sz="1600" dirty="0"/>
                        <a:t>字程度）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8003680"/>
                  </a:ext>
                </a:extLst>
              </a:tr>
              <a:tr h="163696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提案メニュー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7064946"/>
                  </a:ext>
                </a:extLst>
              </a:tr>
            </a:tbl>
          </a:graphicData>
        </a:graphic>
      </p:graphicFrame>
      <p:sp>
        <p:nvSpPr>
          <p:cNvPr id="9" name="タイトル 1" descr="氏名またはグループ名">
            <a:extLst>
              <a:ext uri="{FF2B5EF4-FFF2-40B4-BE49-F238E27FC236}">
                <a16:creationId xmlns:a16="http://schemas.microsoft.com/office/drawing/2014/main" id="{82FA797C-BAE1-4B56-787F-E4975F643E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38782"/>
            <a:ext cx="7886700" cy="765031"/>
          </a:xfrm>
        </p:spPr>
        <p:txBody>
          <a:bodyPr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130787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72AA3A-E9AF-679F-8711-4DDD04F754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 descr="氏名またはグループ名">
            <a:extLst>
              <a:ext uri="{FF2B5EF4-FFF2-40B4-BE49-F238E27FC236}">
                <a16:creationId xmlns:a16="http://schemas.microsoft.com/office/drawing/2014/main" id="{E946B061-5D0D-BB9D-4FAF-DD82979C2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kumimoji="1" lang="ja-JP" altLang="en-US" dirty="0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BEF9932E-1394-E82E-FF79-9D8B5F494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C671E-1DFD-4AAF-AC35-C0DECF32E538}" type="slidenum">
              <a:rPr kumimoji="1" lang="ja-JP" altLang="en-US" smtClean="0"/>
              <a:pPr/>
              <a:t>12</a:t>
            </a:fld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7E92A9F-3E51-FC26-6C78-E9CEAE2F0CA0}"/>
              </a:ext>
            </a:extLst>
          </p:cNvPr>
          <p:cNvSpPr txBox="1"/>
          <p:nvPr/>
        </p:nvSpPr>
        <p:spPr>
          <a:xfrm>
            <a:off x="3853543" y="2982684"/>
            <a:ext cx="15185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写真③</a:t>
            </a:r>
            <a:r>
              <a:rPr kumimoji="1" lang="en-US" altLang="ja-JP" sz="2400" dirty="0"/>
              <a:t>-1</a:t>
            </a:r>
          </a:p>
          <a:p>
            <a:endParaRPr kumimoji="1" lang="en-US" altLang="ja-JP" sz="2400" dirty="0"/>
          </a:p>
          <a:p>
            <a:r>
              <a:rPr kumimoji="1" lang="ja-JP" altLang="en-US" sz="2400" dirty="0"/>
              <a:t>全体写真</a:t>
            </a:r>
          </a:p>
        </p:txBody>
      </p:sp>
    </p:spTree>
    <p:extLst>
      <p:ext uri="{BB962C8B-B14F-4D97-AF65-F5344CB8AC3E}">
        <p14:creationId xmlns:p14="http://schemas.microsoft.com/office/powerpoint/2010/main" val="13013028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4A0B9C-3D66-CB4C-DD1E-8C7985F7B3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 descr="氏名またはグループ名">
            <a:extLst>
              <a:ext uri="{FF2B5EF4-FFF2-40B4-BE49-F238E27FC236}">
                <a16:creationId xmlns:a16="http://schemas.microsoft.com/office/drawing/2014/main" id="{8D906051-B0BA-1AB3-B41C-0A725F04E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kumimoji="1" lang="ja-JP" altLang="en-US" dirty="0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7EBC835A-E43A-FC30-AA55-A4FE98339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C671E-1DFD-4AAF-AC35-C0DECF32E538}" type="slidenum">
              <a:rPr kumimoji="1" lang="ja-JP" altLang="en-US" smtClean="0"/>
              <a:pPr/>
              <a:t>13</a:t>
            </a:fld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C5E4D2E-3A97-2C23-8ABC-32BA46B42217}"/>
              </a:ext>
            </a:extLst>
          </p:cNvPr>
          <p:cNvSpPr txBox="1"/>
          <p:nvPr/>
        </p:nvSpPr>
        <p:spPr>
          <a:xfrm>
            <a:off x="3015343" y="3047998"/>
            <a:ext cx="32820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/>
              <a:t>写真③</a:t>
            </a:r>
            <a:r>
              <a:rPr kumimoji="1" lang="en-US" altLang="ja-JP" sz="2400" dirty="0"/>
              <a:t>-</a:t>
            </a:r>
            <a:r>
              <a:rPr kumimoji="1" lang="ja-JP" altLang="en-US" sz="2400" dirty="0"/>
              <a:t>２</a:t>
            </a:r>
            <a:endParaRPr kumimoji="1" lang="en-US" altLang="ja-JP" sz="2400" dirty="0"/>
          </a:p>
          <a:p>
            <a:pPr algn="ctr"/>
            <a:endParaRPr kumimoji="1" lang="en-US" altLang="ja-JP" sz="2400" dirty="0"/>
          </a:p>
          <a:p>
            <a:pPr algn="ctr"/>
            <a:r>
              <a:rPr kumimoji="1" lang="ja-JP" altLang="en-US" sz="2400" dirty="0"/>
              <a:t>クローズアップ写真</a:t>
            </a:r>
          </a:p>
        </p:txBody>
      </p:sp>
    </p:spTree>
    <p:extLst>
      <p:ext uri="{BB962C8B-B14F-4D97-AF65-F5344CB8AC3E}">
        <p14:creationId xmlns:p14="http://schemas.microsoft.com/office/powerpoint/2010/main" val="17484102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39CA06-D47B-F7ED-2A98-C2F530B45A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 descr="氏名またはグループ名">
            <a:extLst>
              <a:ext uri="{FF2B5EF4-FFF2-40B4-BE49-F238E27FC236}">
                <a16:creationId xmlns:a16="http://schemas.microsoft.com/office/drawing/2014/main" id="{F7EC0167-1454-7629-65CF-5E031C7AB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kumimoji="1" lang="ja-JP" altLang="en-US" dirty="0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6520B003-00D2-406B-ECED-62E783027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C671E-1DFD-4AAF-AC35-C0DECF32E538}" type="slidenum">
              <a:rPr kumimoji="1" lang="ja-JP" altLang="en-US" smtClean="0"/>
              <a:pPr/>
              <a:t>14</a:t>
            </a:fld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3ABBF04-5174-8CB8-2F51-04AE80D21225}"/>
              </a:ext>
            </a:extLst>
          </p:cNvPr>
          <p:cNvSpPr txBox="1"/>
          <p:nvPr/>
        </p:nvSpPr>
        <p:spPr>
          <a:xfrm>
            <a:off x="3015343" y="3047998"/>
            <a:ext cx="32820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/>
              <a:t>写真③</a:t>
            </a:r>
            <a:r>
              <a:rPr kumimoji="1" lang="en-US" altLang="ja-JP" sz="2400" dirty="0"/>
              <a:t>-</a:t>
            </a:r>
            <a:r>
              <a:rPr kumimoji="1" lang="ja-JP" altLang="en-US" sz="2400" dirty="0"/>
              <a:t>３</a:t>
            </a:r>
            <a:endParaRPr kumimoji="1" lang="en-US" altLang="ja-JP" sz="2400" dirty="0"/>
          </a:p>
          <a:p>
            <a:pPr algn="ctr"/>
            <a:endParaRPr kumimoji="1" lang="en-US" altLang="ja-JP" sz="2400" dirty="0"/>
          </a:p>
          <a:p>
            <a:pPr algn="ctr"/>
            <a:r>
              <a:rPr kumimoji="1" lang="ja-JP" altLang="en-US" sz="2400" dirty="0"/>
              <a:t>クローズアップ写真</a:t>
            </a:r>
          </a:p>
        </p:txBody>
      </p:sp>
    </p:spTree>
    <p:extLst>
      <p:ext uri="{BB962C8B-B14F-4D97-AF65-F5344CB8AC3E}">
        <p14:creationId xmlns:p14="http://schemas.microsoft.com/office/powerpoint/2010/main" val="12402763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8030C3-11AF-8137-E703-933E27A964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 descr="氏名またはグループ名">
            <a:extLst>
              <a:ext uri="{FF2B5EF4-FFF2-40B4-BE49-F238E27FC236}">
                <a16:creationId xmlns:a16="http://schemas.microsoft.com/office/drawing/2014/main" id="{FA6CE8D8-D279-D1C1-DEF5-056DD50EC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kumimoji="1" lang="ja-JP" altLang="en-US" dirty="0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CAD3FCE7-6987-3173-13D9-8F33983DE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C671E-1DFD-4AAF-AC35-C0DECF32E538}" type="slidenum">
              <a:rPr kumimoji="1" lang="ja-JP" altLang="en-US" smtClean="0"/>
              <a:pPr/>
              <a:t>15</a:t>
            </a:fld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1EF8DC8-A05B-C3B4-C9E1-10CC3A10C2F7}"/>
              </a:ext>
            </a:extLst>
          </p:cNvPr>
          <p:cNvSpPr txBox="1"/>
          <p:nvPr/>
        </p:nvSpPr>
        <p:spPr>
          <a:xfrm>
            <a:off x="3015343" y="3047998"/>
            <a:ext cx="32820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/>
              <a:t>写真③</a:t>
            </a:r>
            <a:r>
              <a:rPr kumimoji="1" lang="en-US" altLang="ja-JP" sz="2400" dirty="0"/>
              <a:t>-</a:t>
            </a:r>
            <a:r>
              <a:rPr kumimoji="1" lang="ja-JP" altLang="en-US" sz="2400" dirty="0"/>
              <a:t>４</a:t>
            </a:r>
            <a:endParaRPr kumimoji="1" lang="en-US" altLang="ja-JP" sz="2400" dirty="0"/>
          </a:p>
          <a:p>
            <a:pPr algn="ctr"/>
            <a:endParaRPr kumimoji="1" lang="en-US" altLang="ja-JP" sz="2400" dirty="0"/>
          </a:p>
          <a:p>
            <a:pPr algn="ctr"/>
            <a:r>
              <a:rPr kumimoji="1" lang="ja-JP" altLang="en-US" sz="2400" dirty="0"/>
              <a:t>クローズアップ写真</a:t>
            </a:r>
          </a:p>
        </p:txBody>
      </p:sp>
    </p:spTree>
    <p:extLst>
      <p:ext uri="{BB962C8B-B14F-4D97-AF65-F5344CB8AC3E}">
        <p14:creationId xmlns:p14="http://schemas.microsoft.com/office/powerpoint/2010/main" val="3438451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DB98E82-303A-27AB-66E6-B1176687F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C671E-1DFD-4AAF-AC35-C0DECF32E538}" type="slidenum">
              <a:rPr kumimoji="1" lang="ja-JP" altLang="en-US" smtClean="0"/>
              <a:pPr/>
              <a:t>1</a:t>
            </a:fld>
            <a:endParaRPr kumimoji="1" lang="ja-JP" altLang="en-US" dirty="0"/>
          </a:p>
        </p:txBody>
      </p: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87614635-FA61-E55E-CBC2-4B265523D2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3622342"/>
              </p:ext>
            </p:extLst>
          </p:nvPr>
        </p:nvGraphicFramePr>
        <p:xfrm>
          <a:off x="794656" y="1409485"/>
          <a:ext cx="7478487" cy="50661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9304">
                  <a:extLst>
                    <a:ext uri="{9D8B030D-6E8A-4147-A177-3AD203B41FA5}">
                      <a16:colId xmlns:a16="http://schemas.microsoft.com/office/drawing/2014/main" val="818006481"/>
                    </a:ext>
                  </a:extLst>
                </a:gridCol>
                <a:gridCol w="5809183">
                  <a:extLst>
                    <a:ext uri="{9D8B030D-6E8A-4147-A177-3AD203B41FA5}">
                      <a16:colId xmlns:a16="http://schemas.microsoft.com/office/drawing/2014/main" val="2382682554"/>
                    </a:ext>
                  </a:extLst>
                </a:gridCol>
              </a:tblGrid>
              <a:tr h="41532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>
                          <a:solidFill>
                            <a:schemeClr val="tx1"/>
                          </a:solidFill>
                        </a:rPr>
                        <a:t>作品①</a:t>
                      </a:r>
                      <a:endParaRPr kumimoji="1" lang="en-US" altLang="ja-JP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b="0" dirty="0">
                          <a:solidFill>
                            <a:schemeClr val="tx1"/>
                          </a:solidFill>
                        </a:rPr>
                        <a:t>タイトル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1090711"/>
                  </a:ext>
                </a:extLst>
              </a:tr>
              <a:tr h="74262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季節・目的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7748725"/>
                  </a:ext>
                </a:extLst>
              </a:tr>
              <a:tr h="2046514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dirty="0"/>
                        <a:t>テーマ・</a:t>
                      </a:r>
                      <a:endParaRPr kumimoji="1" lang="en-US" altLang="ja-JP" dirty="0"/>
                    </a:p>
                    <a:p>
                      <a:pPr algn="l"/>
                      <a:r>
                        <a:rPr kumimoji="1" lang="ja-JP" altLang="en-US" dirty="0"/>
                        <a:t>コンセプト</a:t>
                      </a:r>
                      <a:endParaRPr kumimoji="1" lang="en-US" altLang="ja-JP" dirty="0"/>
                    </a:p>
                    <a:p>
                      <a:pPr algn="l"/>
                      <a:r>
                        <a:rPr kumimoji="1" lang="ja-JP" altLang="en-US" sz="1600" dirty="0"/>
                        <a:t>（</a:t>
                      </a:r>
                      <a:r>
                        <a:rPr kumimoji="1" lang="en-US" altLang="ja-JP" sz="1600" dirty="0"/>
                        <a:t>200</a:t>
                      </a:r>
                      <a:r>
                        <a:rPr kumimoji="1" lang="ja-JP" altLang="en-US" sz="1600" dirty="0"/>
                        <a:t>字程度）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8003680"/>
                  </a:ext>
                </a:extLst>
              </a:tr>
              <a:tr h="163696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提案メニュー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7064946"/>
                  </a:ext>
                </a:extLst>
              </a:tr>
            </a:tbl>
          </a:graphicData>
        </a:graphic>
      </p:graphicFrame>
      <p:sp>
        <p:nvSpPr>
          <p:cNvPr id="9" name="タイトル 1" descr="氏名またはグループ名">
            <a:extLst>
              <a:ext uri="{FF2B5EF4-FFF2-40B4-BE49-F238E27FC236}">
                <a16:creationId xmlns:a16="http://schemas.microsoft.com/office/drawing/2014/main" id="{8F8E9A4F-747A-A5D3-53B5-2B9F86B72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38782"/>
            <a:ext cx="7886700" cy="765031"/>
          </a:xfrm>
        </p:spPr>
        <p:txBody>
          <a:bodyPr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20210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CB3BE0-3116-13D1-1FC6-1EC1545E3A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 descr="氏名またはグループ名">
            <a:extLst>
              <a:ext uri="{FF2B5EF4-FFF2-40B4-BE49-F238E27FC236}">
                <a16:creationId xmlns:a16="http://schemas.microsoft.com/office/drawing/2014/main" id="{1F337E4B-FE60-FAF6-D100-BB0FCAE8B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kumimoji="1" lang="ja-JP" altLang="en-US" dirty="0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E8E04F01-31ED-448C-95E2-7EC83111B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C671E-1DFD-4AAF-AC35-C0DECF32E538}" type="slidenum">
              <a:rPr kumimoji="1" lang="ja-JP" altLang="en-US" smtClean="0"/>
              <a:pPr/>
              <a:t>2</a:t>
            </a:fld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65E329E-200B-F0B1-F7BF-67EFCCC978AA}"/>
              </a:ext>
            </a:extLst>
          </p:cNvPr>
          <p:cNvSpPr txBox="1"/>
          <p:nvPr/>
        </p:nvSpPr>
        <p:spPr>
          <a:xfrm>
            <a:off x="3853543" y="2982684"/>
            <a:ext cx="15185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写真①</a:t>
            </a:r>
            <a:r>
              <a:rPr kumimoji="1" lang="en-US" altLang="ja-JP" sz="2400" dirty="0"/>
              <a:t>-1</a:t>
            </a:r>
          </a:p>
          <a:p>
            <a:endParaRPr kumimoji="1" lang="en-US" altLang="ja-JP" sz="2400" dirty="0"/>
          </a:p>
          <a:p>
            <a:r>
              <a:rPr kumimoji="1" lang="ja-JP" altLang="en-US" sz="2400" dirty="0"/>
              <a:t>全体写真</a:t>
            </a:r>
          </a:p>
        </p:txBody>
      </p:sp>
    </p:spTree>
    <p:extLst>
      <p:ext uri="{BB962C8B-B14F-4D97-AF65-F5344CB8AC3E}">
        <p14:creationId xmlns:p14="http://schemas.microsoft.com/office/powerpoint/2010/main" val="581403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B717B1-3194-86D7-88DB-7201BAC270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 descr="氏名またはグループ名">
            <a:extLst>
              <a:ext uri="{FF2B5EF4-FFF2-40B4-BE49-F238E27FC236}">
                <a16:creationId xmlns:a16="http://schemas.microsoft.com/office/drawing/2014/main" id="{D1B7EC93-8A68-EDF8-9BEC-C8AA064A8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kumimoji="1" lang="ja-JP" altLang="en-US" dirty="0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86E9D7F5-550C-F51E-AF93-CBD99220D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C671E-1DFD-4AAF-AC35-C0DECF32E538}" type="slidenum">
              <a:rPr kumimoji="1" lang="ja-JP" altLang="en-US" smtClean="0"/>
              <a:pPr/>
              <a:t>3</a:t>
            </a:fld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2B8180E-A9F7-A754-8EA7-34F6C2ADF4BB}"/>
              </a:ext>
            </a:extLst>
          </p:cNvPr>
          <p:cNvSpPr txBox="1"/>
          <p:nvPr/>
        </p:nvSpPr>
        <p:spPr>
          <a:xfrm>
            <a:off x="3015343" y="3047998"/>
            <a:ext cx="32820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/>
              <a:t>写真①</a:t>
            </a:r>
            <a:r>
              <a:rPr kumimoji="1" lang="en-US" altLang="ja-JP" sz="2400" dirty="0"/>
              <a:t>-</a:t>
            </a:r>
            <a:r>
              <a:rPr kumimoji="1" lang="ja-JP" altLang="en-US" sz="2400" dirty="0"/>
              <a:t>２</a:t>
            </a:r>
            <a:endParaRPr kumimoji="1" lang="en-US" altLang="ja-JP" sz="2400" dirty="0"/>
          </a:p>
          <a:p>
            <a:pPr algn="ctr"/>
            <a:endParaRPr kumimoji="1" lang="en-US" altLang="ja-JP" sz="2400" dirty="0"/>
          </a:p>
          <a:p>
            <a:pPr algn="ctr"/>
            <a:r>
              <a:rPr kumimoji="1" lang="ja-JP" altLang="en-US" sz="2400" dirty="0"/>
              <a:t>クローズアップ写真</a:t>
            </a:r>
          </a:p>
        </p:txBody>
      </p:sp>
    </p:spTree>
    <p:extLst>
      <p:ext uri="{BB962C8B-B14F-4D97-AF65-F5344CB8AC3E}">
        <p14:creationId xmlns:p14="http://schemas.microsoft.com/office/powerpoint/2010/main" val="4236541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11B554-9BF7-708C-FB2C-B91669D1A7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 descr="氏名またはグループ名">
            <a:extLst>
              <a:ext uri="{FF2B5EF4-FFF2-40B4-BE49-F238E27FC236}">
                <a16:creationId xmlns:a16="http://schemas.microsoft.com/office/drawing/2014/main" id="{00F1E3A7-3E80-2F46-8807-1634832F3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kumimoji="1" lang="ja-JP" altLang="en-US" dirty="0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67B6E47C-F87B-5349-8A72-7BC6BF2CC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C671E-1DFD-4AAF-AC35-C0DECF32E538}" type="slidenum">
              <a:rPr kumimoji="1" lang="ja-JP" altLang="en-US" smtClean="0"/>
              <a:pPr/>
              <a:t>4</a:t>
            </a:fld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604B1F3-303B-117F-FD9D-2610F288718A}"/>
              </a:ext>
            </a:extLst>
          </p:cNvPr>
          <p:cNvSpPr txBox="1"/>
          <p:nvPr/>
        </p:nvSpPr>
        <p:spPr>
          <a:xfrm>
            <a:off x="3015343" y="3047998"/>
            <a:ext cx="32820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/>
              <a:t>写真①</a:t>
            </a:r>
            <a:r>
              <a:rPr kumimoji="1" lang="en-US" altLang="ja-JP" sz="2400" dirty="0"/>
              <a:t>-</a:t>
            </a:r>
            <a:r>
              <a:rPr kumimoji="1" lang="ja-JP" altLang="en-US" sz="2400" dirty="0"/>
              <a:t>３</a:t>
            </a:r>
            <a:endParaRPr kumimoji="1" lang="en-US" altLang="ja-JP" sz="2400" dirty="0"/>
          </a:p>
          <a:p>
            <a:pPr algn="ctr"/>
            <a:endParaRPr kumimoji="1" lang="en-US" altLang="ja-JP" sz="2400" dirty="0"/>
          </a:p>
          <a:p>
            <a:pPr algn="ctr"/>
            <a:r>
              <a:rPr kumimoji="1" lang="ja-JP" altLang="en-US" sz="2400" dirty="0"/>
              <a:t>クローズアップ写真</a:t>
            </a:r>
          </a:p>
        </p:txBody>
      </p:sp>
    </p:spTree>
    <p:extLst>
      <p:ext uri="{BB962C8B-B14F-4D97-AF65-F5344CB8AC3E}">
        <p14:creationId xmlns:p14="http://schemas.microsoft.com/office/powerpoint/2010/main" val="31205716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C769BC-93EB-FE8B-9B50-82CB31A303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 descr="氏名またはグループ名">
            <a:extLst>
              <a:ext uri="{FF2B5EF4-FFF2-40B4-BE49-F238E27FC236}">
                <a16:creationId xmlns:a16="http://schemas.microsoft.com/office/drawing/2014/main" id="{8983B3F3-4CAC-24DC-416B-F65E24C08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kumimoji="1" lang="ja-JP" altLang="en-US" dirty="0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FE513DD2-DEFD-4D8E-14B2-538932121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C671E-1DFD-4AAF-AC35-C0DECF32E538}" type="slidenum">
              <a:rPr kumimoji="1" lang="ja-JP" altLang="en-US" smtClean="0"/>
              <a:pPr/>
              <a:t>5</a:t>
            </a:fld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8812C1D-C33C-6B9B-2FA3-5798BE759BC3}"/>
              </a:ext>
            </a:extLst>
          </p:cNvPr>
          <p:cNvSpPr txBox="1"/>
          <p:nvPr/>
        </p:nvSpPr>
        <p:spPr>
          <a:xfrm>
            <a:off x="3015343" y="3047998"/>
            <a:ext cx="32820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/>
              <a:t>写真①</a:t>
            </a:r>
            <a:r>
              <a:rPr kumimoji="1" lang="en-US" altLang="ja-JP" sz="2400" dirty="0"/>
              <a:t>-</a:t>
            </a:r>
            <a:r>
              <a:rPr kumimoji="1" lang="ja-JP" altLang="en-US" sz="2400" dirty="0"/>
              <a:t>４</a:t>
            </a:r>
            <a:endParaRPr kumimoji="1" lang="en-US" altLang="ja-JP" sz="2400" dirty="0"/>
          </a:p>
          <a:p>
            <a:pPr algn="ctr"/>
            <a:endParaRPr kumimoji="1" lang="en-US" altLang="ja-JP" sz="2400" dirty="0"/>
          </a:p>
          <a:p>
            <a:pPr algn="ctr"/>
            <a:r>
              <a:rPr kumimoji="1" lang="ja-JP" altLang="en-US" sz="2400" dirty="0"/>
              <a:t>クローズアップ写真</a:t>
            </a:r>
          </a:p>
        </p:txBody>
      </p:sp>
    </p:spTree>
    <p:extLst>
      <p:ext uri="{BB962C8B-B14F-4D97-AF65-F5344CB8AC3E}">
        <p14:creationId xmlns:p14="http://schemas.microsoft.com/office/powerpoint/2010/main" val="2801496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B8786B-48D5-A46A-A7CD-387029F924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2785D2D-86FD-D55F-52A3-135FA84EF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C671E-1DFD-4AAF-AC35-C0DECF32E538}" type="slidenum">
              <a:rPr kumimoji="1" lang="ja-JP" altLang="en-US" smtClean="0"/>
              <a:pPr/>
              <a:t>6</a:t>
            </a:fld>
            <a:endParaRPr kumimoji="1" lang="ja-JP" altLang="en-US" dirty="0"/>
          </a:p>
        </p:txBody>
      </p: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FE3F8D4E-5644-9177-7701-4CBE7E610F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7672892"/>
              </p:ext>
            </p:extLst>
          </p:nvPr>
        </p:nvGraphicFramePr>
        <p:xfrm>
          <a:off x="794656" y="1409485"/>
          <a:ext cx="7478487" cy="50661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9304">
                  <a:extLst>
                    <a:ext uri="{9D8B030D-6E8A-4147-A177-3AD203B41FA5}">
                      <a16:colId xmlns:a16="http://schemas.microsoft.com/office/drawing/2014/main" val="818006481"/>
                    </a:ext>
                  </a:extLst>
                </a:gridCol>
                <a:gridCol w="5809183">
                  <a:extLst>
                    <a:ext uri="{9D8B030D-6E8A-4147-A177-3AD203B41FA5}">
                      <a16:colId xmlns:a16="http://schemas.microsoft.com/office/drawing/2014/main" val="2382682554"/>
                    </a:ext>
                  </a:extLst>
                </a:gridCol>
              </a:tblGrid>
              <a:tr h="41532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>
                          <a:solidFill>
                            <a:schemeClr val="tx1"/>
                          </a:solidFill>
                        </a:rPr>
                        <a:t>作品②</a:t>
                      </a:r>
                      <a:endParaRPr kumimoji="1" lang="en-US" altLang="ja-JP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b="0" dirty="0">
                          <a:solidFill>
                            <a:schemeClr val="tx1"/>
                          </a:solidFill>
                        </a:rPr>
                        <a:t>タイトル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1090711"/>
                  </a:ext>
                </a:extLst>
              </a:tr>
              <a:tr h="74262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季節・目的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7748725"/>
                  </a:ext>
                </a:extLst>
              </a:tr>
              <a:tr h="2046514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dirty="0"/>
                        <a:t>テーマ・</a:t>
                      </a:r>
                      <a:endParaRPr kumimoji="1" lang="en-US" altLang="ja-JP" dirty="0"/>
                    </a:p>
                    <a:p>
                      <a:pPr algn="l"/>
                      <a:r>
                        <a:rPr kumimoji="1" lang="ja-JP" altLang="en-US" dirty="0"/>
                        <a:t>コンセプト</a:t>
                      </a:r>
                      <a:endParaRPr kumimoji="1" lang="en-US" altLang="ja-JP" dirty="0"/>
                    </a:p>
                    <a:p>
                      <a:pPr algn="l"/>
                      <a:r>
                        <a:rPr kumimoji="1" lang="ja-JP" altLang="en-US" sz="1600" dirty="0"/>
                        <a:t>（</a:t>
                      </a:r>
                      <a:r>
                        <a:rPr kumimoji="1" lang="en-US" altLang="ja-JP" sz="1600" dirty="0"/>
                        <a:t>200</a:t>
                      </a:r>
                      <a:r>
                        <a:rPr kumimoji="1" lang="ja-JP" altLang="en-US" sz="1600" dirty="0"/>
                        <a:t>字程度）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8003680"/>
                  </a:ext>
                </a:extLst>
              </a:tr>
              <a:tr h="163696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提案メニュー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7064946"/>
                  </a:ext>
                </a:extLst>
              </a:tr>
            </a:tbl>
          </a:graphicData>
        </a:graphic>
      </p:graphicFrame>
      <p:sp>
        <p:nvSpPr>
          <p:cNvPr id="9" name="タイトル 1" descr="氏名またはグループ名">
            <a:extLst>
              <a:ext uri="{FF2B5EF4-FFF2-40B4-BE49-F238E27FC236}">
                <a16:creationId xmlns:a16="http://schemas.microsoft.com/office/drawing/2014/main" id="{A170B836-47C3-E7A7-F202-01CC77A3D8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38782"/>
            <a:ext cx="7886700" cy="765031"/>
          </a:xfrm>
        </p:spPr>
        <p:txBody>
          <a:bodyPr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705431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DAF48C-4F23-D55A-CFF0-2DA29F1C36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 descr="氏名またはグループ名">
            <a:extLst>
              <a:ext uri="{FF2B5EF4-FFF2-40B4-BE49-F238E27FC236}">
                <a16:creationId xmlns:a16="http://schemas.microsoft.com/office/drawing/2014/main" id="{3E63ED3F-8618-806C-F1BF-BE427B90A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kumimoji="1" lang="ja-JP" altLang="en-US" dirty="0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29AAF55D-A4B5-C704-20E8-354B1F53C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C671E-1DFD-4AAF-AC35-C0DECF32E538}" type="slidenum">
              <a:rPr kumimoji="1" lang="ja-JP" altLang="en-US" smtClean="0"/>
              <a:pPr/>
              <a:t>7</a:t>
            </a:fld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B5C2BBA-B359-AC40-A851-2D79A74C9765}"/>
              </a:ext>
            </a:extLst>
          </p:cNvPr>
          <p:cNvSpPr txBox="1"/>
          <p:nvPr/>
        </p:nvSpPr>
        <p:spPr>
          <a:xfrm>
            <a:off x="3853543" y="2982684"/>
            <a:ext cx="15185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写真②</a:t>
            </a:r>
            <a:r>
              <a:rPr kumimoji="1" lang="en-US" altLang="ja-JP" sz="2400" dirty="0"/>
              <a:t>-1</a:t>
            </a:r>
          </a:p>
          <a:p>
            <a:endParaRPr kumimoji="1" lang="en-US" altLang="ja-JP" sz="2400" dirty="0"/>
          </a:p>
          <a:p>
            <a:r>
              <a:rPr kumimoji="1" lang="ja-JP" altLang="en-US" sz="2400" dirty="0"/>
              <a:t>全体写真</a:t>
            </a:r>
          </a:p>
        </p:txBody>
      </p:sp>
    </p:spTree>
    <p:extLst>
      <p:ext uri="{BB962C8B-B14F-4D97-AF65-F5344CB8AC3E}">
        <p14:creationId xmlns:p14="http://schemas.microsoft.com/office/powerpoint/2010/main" val="3031976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9D6810-8BBD-B8B1-A8A0-B0319847BF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 descr="氏名またはグループ名">
            <a:extLst>
              <a:ext uri="{FF2B5EF4-FFF2-40B4-BE49-F238E27FC236}">
                <a16:creationId xmlns:a16="http://schemas.microsoft.com/office/drawing/2014/main" id="{E2CA4BB2-C26E-6F44-6962-558D39E7D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kumimoji="1" lang="ja-JP" altLang="en-US" dirty="0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C95D2826-71FE-89F0-F5D8-49F0E4988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C671E-1DFD-4AAF-AC35-C0DECF32E538}" type="slidenum">
              <a:rPr kumimoji="1" lang="ja-JP" altLang="en-US" smtClean="0"/>
              <a:pPr/>
              <a:t>8</a:t>
            </a:fld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117A00D-081E-896B-6114-E74E1AFF3C74}"/>
              </a:ext>
            </a:extLst>
          </p:cNvPr>
          <p:cNvSpPr txBox="1"/>
          <p:nvPr/>
        </p:nvSpPr>
        <p:spPr>
          <a:xfrm>
            <a:off x="3015343" y="3047998"/>
            <a:ext cx="32820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/>
              <a:t>写真②</a:t>
            </a:r>
            <a:r>
              <a:rPr kumimoji="1" lang="en-US" altLang="ja-JP" sz="2400" dirty="0"/>
              <a:t>-</a:t>
            </a:r>
            <a:r>
              <a:rPr kumimoji="1" lang="ja-JP" altLang="en-US" sz="2400" dirty="0"/>
              <a:t>２</a:t>
            </a:r>
            <a:endParaRPr kumimoji="1" lang="en-US" altLang="ja-JP" sz="2400" dirty="0"/>
          </a:p>
          <a:p>
            <a:pPr algn="ctr"/>
            <a:endParaRPr kumimoji="1" lang="en-US" altLang="ja-JP" sz="2400" dirty="0"/>
          </a:p>
          <a:p>
            <a:pPr algn="ctr"/>
            <a:r>
              <a:rPr kumimoji="1" lang="ja-JP" altLang="en-US" sz="2400" dirty="0"/>
              <a:t>クローズアップ写真</a:t>
            </a:r>
          </a:p>
        </p:txBody>
      </p:sp>
    </p:spTree>
    <p:extLst>
      <p:ext uri="{BB962C8B-B14F-4D97-AF65-F5344CB8AC3E}">
        <p14:creationId xmlns:p14="http://schemas.microsoft.com/office/powerpoint/2010/main" val="4063680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98</TotalTime>
  <Words>249</Words>
  <Application>Microsoft Office PowerPoint</Application>
  <PresentationFormat>画面に合わせる (4:3)</PresentationFormat>
  <Paragraphs>87</Paragraphs>
  <Slides>16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22" baseType="lpstr">
      <vt:lpstr>游ゴシック</vt:lpstr>
      <vt:lpstr>Arial</vt:lpstr>
      <vt:lpstr>Calibri</vt:lpstr>
      <vt:lpstr>Calibri Light</vt:lpstr>
      <vt:lpstr>Wingdings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裕子 深川</dc:creator>
  <cp:lastModifiedBy>裕子 深川</cp:lastModifiedBy>
  <cp:revision>3</cp:revision>
  <dcterms:created xsi:type="dcterms:W3CDTF">2026-02-06T02:00:56Z</dcterms:created>
  <dcterms:modified xsi:type="dcterms:W3CDTF">2026-03-06T05:26:19Z</dcterms:modified>
</cp:coreProperties>
</file>